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131C"/>
    <a:srgbClr val="11131B"/>
    <a:srgbClr val="1A1D2B"/>
    <a:srgbClr val="171A27"/>
    <a:srgbClr val="0E1017"/>
    <a:srgbClr val="050609"/>
    <a:srgbClr val="090A10"/>
    <a:srgbClr val="0B0C12"/>
    <a:srgbClr val="06070A"/>
    <a:srgbClr val="0404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21333D-DAF2-4FC2-AF4C-8DC9DE6AF273}" v="1969" dt="2022-08-23T20:24:38.4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74" autoAdjust="0"/>
    <p:restoredTop sz="94660"/>
  </p:normalViewPr>
  <p:slideViewPr>
    <p:cSldViewPr snapToGrid="0">
      <p:cViewPr varScale="1">
        <p:scale>
          <a:sx n="80" d="100"/>
          <a:sy n="80" d="100"/>
        </p:scale>
        <p:origin x="92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tasjuliana217@hotmail.com" userId="e3e8c2e7024154ee" providerId="LiveId" clId="{9721333D-DAF2-4FC2-AF4C-8DC9DE6AF273}"/>
    <pc:docChg chg="undo custSel addSld delSld modSld sldOrd modMainMaster">
      <pc:chgData name="dantasjuliana217@hotmail.com" userId="e3e8c2e7024154ee" providerId="LiveId" clId="{9721333D-DAF2-4FC2-AF4C-8DC9DE6AF273}" dt="2022-08-23T20:24:45.717" v="2211" actId="1076"/>
      <pc:docMkLst>
        <pc:docMk/>
      </pc:docMkLst>
      <pc:sldChg chg="modTransition">
        <pc:chgData name="dantasjuliana217@hotmail.com" userId="e3e8c2e7024154ee" providerId="LiveId" clId="{9721333D-DAF2-4FC2-AF4C-8DC9DE6AF273}" dt="2022-08-18T03:59:00.995" v="1494"/>
        <pc:sldMkLst>
          <pc:docMk/>
          <pc:sldMk cId="650720722" sldId="256"/>
        </pc:sldMkLst>
      </pc:sldChg>
      <pc:sldChg chg="addSp delSp modSp mod modTransition setBg modAnim">
        <pc:chgData name="dantasjuliana217@hotmail.com" userId="e3e8c2e7024154ee" providerId="LiveId" clId="{9721333D-DAF2-4FC2-AF4C-8DC9DE6AF273}" dt="2022-08-21T06:13:44.011" v="2139" actId="1076"/>
        <pc:sldMkLst>
          <pc:docMk/>
          <pc:sldMk cId="1919849857" sldId="257"/>
        </pc:sldMkLst>
        <pc:spChg chg="add del mod">
          <ac:chgData name="dantasjuliana217@hotmail.com" userId="e3e8c2e7024154ee" providerId="LiveId" clId="{9721333D-DAF2-4FC2-AF4C-8DC9DE6AF273}" dt="2022-08-18T01:33:23.375" v="20" actId="478"/>
          <ac:spMkLst>
            <pc:docMk/>
            <pc:sldMk cId="1919849857" sldId="257"/>
            <ac:spMk id="2" creationId="{0545F762-8CD9-0783-BA89-9C1222C9E4A7}"/>
          </ac:spMkLst>
        </pc:spChg>
        <pc:spChg chg="add mod">
          <ac:chgData name="dantasjuliana217@hotmail.com" userId="e3e8c2e7024154ee" providerId="LiveId" clId="{9721333D-DAF2-4FC2-AF4C-8DC9DE6AF273}" dt="2022-08-21T06:13:44.011" v="2139" actId="1076"/>
          <ac:spMkLst>
            <pc:docMk/>
            <pc:sldMk cId="1919849857" sldId="257"/>
            <ac:spMk id="3" creationId="{EF65B174-59FC-606E-097A-CB2B513A7A99}"/>
          </ac:spMkLst>
        </pc:spChg>
        <pc:spChg chg="mod">
          <ac:chgData name="dantasjuliana217@hotmail.com" userId="e3e8c2e7024154ee" providerId="LiveId" clId="{9721333D-DAF2-4FC2-AF4C-8DC9DE6AF273}" dt="2022-08-18T01:28:43.054" v="8" actId="1076"/>
          <ac:spMkLst>
            <pc:docMk/>
            <pc:sldMk cId="1919849857" sldId="257"/>
            <ac:spMk id="13" creationId="{128325C5-A29A-8F52-4E5E-16F7B9AF5D0B}"/>
          </ac:spMkLst>
        </pc:spChg>
      </pc:sldChg>
      <pc:sldChg chg="addSp delSp modSp new mod modTransition setBg modAnim">
        <pc:chgData name="dantasjuliana217@hotmail.com" userId="e3e8c2e7024154ee" providerId="LiveId" clId="{9721333D-DAF2-4FC2-AF4C-8DC9DE6AF273}" dt="2022-08-23T20:24:45.717" v="2211" actId="1076"/>
        <pc:sldMkLst>
          <pc:docMk/>
          <pc:sldMk cId="1137168311" sldId="258"/>
        </pc:sldMkLst>
        <pc:spChg chg="add del">
          <ac:chgData name="dantasjuliana217@hotmail.com" userId="e3e8c2e7024154ee" providerId="LiveId" clId="{9721333D-DAF2-4FC2-AF4C-8DC9DE6AF273}" dt="2022-08-18T01:39:53.969" v="34"/>
          <ac:spMkLst>
            <pc:docMk/>
            <pc:sldMk cId="1137168311" sldId="258"/>
            <ac:spMk id="2" creationId="{2AC74B6D-AFDB-39CB-3915-641A0A133387}"/>
          </ac:spMkLst>
        </pc:spChg>
        <pc:spChg chg="add del">
          <ac:chgData name="dantasjuliana217@hotmail.com" userId="e3e8c2e7024154ee" providerId="LiveId" clId="{9721333D-DAF2-4FC2-AF4C-8DC9DE6AF273}" dt="2022-08-18T01:40:00.353" v="36"/>
          <ac:spMkLst>
            <pc:docMk/>
            <pc:sldMk cId="1137168311" sldId="258"/>
            <ac:spMk id="3" creationId="{515A8826-A8AA-0E38-DCC6-0B11B1F981BB}"/>
          </ac:spMkLst>
        </pc:spChg>
        <pc:spChg chg="add del mod">
          <ac:chgData name="dantasjuliana217@hotmail.com" userId="e3e8c2e7024154ee" providerId="LiveId" clId="{9721333D-DAF2-4FC2-AF4C-8DC9DE6AF273}" dt="2022-08-23T20:24:38.476" v="2209"/>
          <ac:spMkLst>
            <pc:docMk/>
            <pc:sldMk cId="1137168311" sldId="258"/>
            <ac:spMk id="3" creationId="{A9E3D545-25B4-D40D-5D94-60C941B7486B}"/>
          </ac:spMkLst>
        </pc:spChg>
        <pc:spChg chg="add del mod">
          <ac:chgData name="dantasjuliana217@hotmail.com" userId="e3e8c2e7024154ee" providerId="LiveId" clId="{9721333D-DAF2-4FC2-AF4C-8DC9DE6AF273}" dt="2022-08-18T01:40:37.426" v="39" actId="478"/>
          <ac:spMkLst>
            <pc:docMk/>
            <pc:sldMk cId="1137168311" sldId="258"/>
            <ac:spMk id="5" creationId="{5CE62AB6-FFB7-BA31-64B8-AFD50368EA8C}"/>
          </ac:spMkLst>
        </pc:spChg>
        <pc:spChg chg="add del">
          <ac:chgData name="dantasjuliana217@hotmail.com" userId="e3e8c2e7024154ee" providerId="LiveId" clId="{9721333D-DAF2-4FC2-AF4C-8DC9DE6AF273}" dt="2022-08-18T01:41:16.740" v="43"/>
          <ac:spMkLst>
            <pc:docMk/>
            <pc:sldMk cId="1137168311" sldId="258"/>
            <ac:spMk id="7" creationId="{17832F5D-BE4B-6EC2-3A37-5929F65A81E7}"/>
          </ac:spMkLst>
        </pc:spChg>
        <pc:spChg chg="add del mod">
          <ac:chgData name="dantasjuliana217@hotmail.com" userId="e3e8c2e7024154ee" providerId="LiveId" clId="{9721333D-DAF2-4FC2-AF4C-8DC9DE6AF273}" dt="2022-08-18T01:48:26.825" v="83" actId="478"/>
          <ac:spMkLst>
            <pc:docMk/>
            <pc:sldMk cId="1137168311" sldId="258"/>
            <ac:spMk id="8" creationId="{36AE4540-96CB-6A9F-7B74-90FBD4E2DB51}"/>
          </ac:spMkLst>
        </pc:spChg>
        <pc:spChg chg="add del mod">
          <ac:chgData name="dantasjuliana217@hotmail.com" userId="e3e8c2e7024154ee" providerId="LiveId" clId="{9721333D-DAF2-4FC2-AF4C-8DC9DE6AF273}" dt="2022-08-18T01:48:26.825" v="83" actId="478"/>
          <ac:spMkLst>
            <pc:docMk/>
            <pc:sldMk cId="1137168311" sldId="258"/>
            <ac:spMk id="9" creationId="{2BDD2069-EBF0-A30A-CD5A-448C5E947882}"/>
          </ac:spMkLst>
        </pc:spChg>
        <pc:spChg chg="add del mod">
          <ac:chgData name="dantasjuliana217@hotmail.com" userId="e3e8c2e7024154ee" providerId="LiveId" clId="{9721333D-DAF2-4FC2-AF4C-8DC9DE6AF273}" dt="2022-08-18T01:54:22.330" v="899" actId="478"/>
          <ac:spMkLst>
            <pc:docMk/>
            <pc:sldMk cId="1137168311" sldId="258"/>
            <ac:spMk id="12" creationId="{40E0D494-EB3C-9ADB-323A-4F21E247DD1C}"/>
          </ac:spMkLst>
        </pc:spChg>
        <pc:spChg chg="add mod">
          <ac:chgData name="dantasjuliana217@hotmail.com" userId="e3e8c2e7024154ee" providerId="LiveId" clId="{9721333D-DAF2-4FC2-AF4C-8DC9DE6AF273}" dt="2022-08-23T20:24:45.717" v="2211" actId="1076"/>
          <ac:spMkLst>
            <pc:docMk/>
            <pc:sldMk cId="1137168311" sldId="258"/>
            <ac:spMk id="13" creationId="{54600F48-E01D-3E46-DE93-BEA722855347}"/>
          </ac:spMkLst>
        </pc:spChg>
        <pc:spChg chg="add del mod">
          <ac:chgData name="dantasjuliana217@hotmail.com" userId="e3e8c2e7024154ee" providerId="LiveId" clId="{9721333D-DAF2-4FC2-AF4C-8DC9DE6AF273}" dt="2022-08-23T20:19:51.251" v="2206" actId="478"/>
          <ac:spMkLst>
            <pc:docMk/>
            <pc:sldMk cId="1137168311" sldId="258"/>
            <ac:spMk id="14" creationId="{7A7079C1-F726-50AA-1E38-E8D0C383D3CE}"/>
          </ac:spMkLst>
        </pc:spChg>
        <pc:spChg chg="add del mod">
          <ac:chgData name="dantasjuliana217@hotmail.com" userId="e3e8c2e7024154ee" providerId="LiveId" clId="{9721333D-DAF2-4FC2-AF4C-8DC9DE6AF273}" dt="2022-08-23T20:19:35.533" v="2203" actId="478"/>
          <ac:spMkLst>
            <pc:docMk/>
            <pc:sldMk cId="1137168311" sldId="258"/>
            <ac:spMk id="15" creationId="{3D5A6E0C-E4C2-6608-B049-8A5CE6D918DA}"/>
          </ac:spMkLst>
        </pc:spChg>
        <pc:picChg chg="add del mod">
          <ac:chgData name="dantasjuliana217@hotmail.com" userId="e3e8c2e7024154ee" providerId="LiveId" clId="{9721333D-DAF2-4FC2-AF4C-8DC9DE6AF273}" dt="2022-08-23T20:24:38.476" v="2209"/>
          <ac:picMkLst>
            <pc:docMk/>
            <pc:sldMk cId="1137168311" sldId="258"/>
            <ac:picMk id="2" creationId="{B32439D2-A6B0-A59C-B683-BFBEEDAEEAFF}"/>
          </ac:picMkLst>
        </pc:picChg>
        <pc:picChg chg="add del mod">
          <ac:chgData name="dantasjuliana217@hotmail.com" userId="e3e8c2e7024154ee" providerId="LiveId" clId="{9721333D-DAF2-4FC2-AF4C-8DC9DE6AF273}" dt="2022-08-23T20:24:38.476" v="2209"/>
          <ac:picMkLst>
            <pc:docMk/>
            <pc:sldMk cId="1137168311" sldId="258"/>
            <ac:picMk id="4" creationId="{F144CFC7-A4DD-B2AE-0007-E2C35F2BED89}"/>
          </ac:picMkLst>
        </pc:picChg>
        <pc:picChg chg="add del mod">
          <ac:chgData name="dantasjuliana217@hotmail.com" userId="e3e8c2e7024154ee" providerId="LiveId" clId="{9721333D-DAF2-4FC2-AF4C-8DC9DE6AF273}" dt="2022-08-23T20:24:38.476" v="2209"/>
          <ac:picMkLst>
            <pc:docMk/>
            <pc:sldMk cId="1137168311" sldId="258"/>
            <ac:picMk id="5" creationId="{5862901B-9AB7-6601-8D1D-4008975568ED}"/>
          </ac:picMkLst>
        </pc:picChg>
        <pc:picChg chg="add mod">
          <ac:chgData name="dantasjuliana217@hotmail.com" userId="e3e8c2e7024154ee" providerId="LiveId" clId="{9721333D-DAF2-4FC2-AF4C-8DC9DE6AF273}" dt="2022-08-18T01:41:03.007" v="41"/>
          <ac:picMkLst>
            <pc:docMk/>
            <pc:sldMk cId="1137168311" sldId="258"/>
            <ac:picMk id="6" creationId="{470985C5-5907-CAAF-C843-EFE90C759F14}"/>
          </ac:picMkLst>
        </pc:picChg>
        <pc:picChg chg="add mod">
          <ac:chgData name="dantasjuliana217@hotmail.com" userId="e3e8c2e7024154ee" providerId="LiveId" clId="{9721333D-DAF2-4FC2-AF4C-8DC9DE6AF273}" dt="2022-08-18T01:49:29.261" v="90" actId="1076"/>
          <ac:picMkLst>
            <pc:docMk/>
            <pc:sldMk cId="1137168311" sldId="258"/>
            <ac:picMk id="11" creationId="{646E1A24-0D56-66F8-283B-A6F02944F7B7}"/>
          </ac:picMkLst>
        </pc:picChg>
        <pc:picChg chg="add mod">
          <ac:chgData name="dantasjuliana217@hotmail.com" userId="e3e8c2e7024154ee" providerId="LiveId" clId="{9721333D-DAF2-4FC2-AF4C-8DC9DE6AF273}" dt="2022-08-18T01:58:46.102" v="1240" actId="1076"/>
          <ac:picMkLst>
            <pc:docMk/>
            <pc:sldMk cId="1137168311" sldId="258"/>
            <ac:picMk id="17" creationId="{E2C1C815-7E90-385D-E808-890BCFB0CA09}"/>
          </ac:picMkLst>
        </pc:picChg>
        <pc:picChg chg="add mod">
          <ac:chgData name="dantasjuliana217@hotmail.com" userId="e3e8c2e7024154ee" providerId="LiveId" clId="{9721333D-DAF2-4FC2-AF4C-8DC9DE6AF273}" dt="2022-08-18T01:59:26.786" v="1242" actId="1076"/>
          <ac:picMkLst>
            <pc:docMk/>
            <pc:sldMk cId="1137168311" sldId="258"/>
            <ac:picMk id="19" creationId="{EBDA1C86-5E15-7E3B-9B1E-648BF7617AD0}"/>
          </ac:picMkLst>
        </pc:picChg>
        <pc:picChg chg="add del mod">
          <ac:chgData name="dantasjuliana217@hotmail.com" userId="e3e8c2e7024154ee" providerId="LiveId" clId="{9721333D-DAF2-4FC2-AF4C-8DC9DE6AF273}" dt="2022-08-18T02:12:53.913" v="1403" actId="478"/>
          <ac:picMkLst>
            <pc:docMk/>
            <pc:sldMk cId="1137168311" sldId="258"/>
            <ac:picMk id="21" creationId="{002397EC-E7A3-4407-5D65-7C502875A0C9}"/>
          </ac:picMkLst>
        </pc:picChg>
        <pc:picChg chg="add mod">
          <ac:chgData name="dantasjuliana217@hotmail.com" userId="e3e8c2e7024154ee" providerId="LiveId" clId="{9721333D-DAF2-4FC2-AF4C-8DC9DE6AF273}" dt="2022-08-23T20:19:40.268" v="2204" actId="1076"/>
          <ac:picMkLst>
            <pc:docMk/>
            <pc:sldMk cId="1137168311" sldId="258"/>
            <ac:picMk id="23" creationId="{B3F37396-17DF-147C-83AE-012330D0AD9F}"/>
          </ac:picMkLst>
        </pc:picChg>
        <pc:picChg chg="add mod">
          <ac:chgData name="dantasjuliana217@hotmail.com" userId="e3e8c2e7024154ee" providerId="LiveId" clId="{9721333D-DAF2-4FC2-AF4C-8DC9DE6AF273}" dt="2022-08-23T20:19:54.649" v="2207" actId="1076"/>
          <ac:picMkLst>
            <pc:docMk/>
            <pc:sldMk cId="1137168311" sldId="258"/>
            <ac:picMk id="25" creationId="{A5CFCA8A-E431-3800-8FDA-49865639AB08}"/>
          </ac:picMkLst>
        </pc:picChg>
        <pc:picChg chg="add del">
          <ac:chgData name="dantasjuliana217@hotmail.com" userId="e3e8c2e7024154ee" providerId="LiveId" clId="{9721333D-DAF2-4FC2-AF4C-8DC9DE6AF273}" dt="2022-08-18T01:39:53.969" v="34"/>
          <ac:picMkLst>
            <pc:docMk/>
            <pc:sldMk cId="1137168311" sldId="258"/>
            <ac:picMk id="1026" creationId="{962CB1C0-56AA-3C4B-F825-FC7138C36A8D}"/>
          </ac:picMkLst>
        </pc:picChg>
        <pc:picChg chg="add del">
          <ac:chgData name="dantasjuliana217@hotmail.com" userId="e3e8c2e7024154ee" providerId="LiveId" clId="{9721333D-DAF2-4FC2-AF4C-8DC9DE6AF273}" dt="2022-08-18T01:39:53.969" v="34"/>
          <ac:picMkLst>
            <pc:docMk/>
            <pc:sldMk cId="1137168311" sldId="258"/>
            <ac:picMk id="1027" creationId="{FDCCA869-CD01-9266-7658-3A5A3A54A0E5}"/>
          </ac:picMkLst>
        </pc:picChg>
        <pc:picChg chg="add del">
          <ac:chgData name="dantasjuliana217@hotmail.com" userId="e3e8c2e7024154ee" providerId="LiveId" clId="{9721333D-DAF2-4FC2-AF4C-8DC9DE6AF273}" dt="2022-08-18T01:39:53.969" v="34"/>
          <ac:picMkLst>
            <pc:docMk/>
            <pc:sldMk cId="1137168311" sldId="258"/>
            <ac:picMk id="1028" creationId="{B6A68CEE-6330-40EC-AB74-46B27D5DF20B}"/>
          </ac:picMkLst>
        </pc:picChg>
        <pc:picChg chg="add del">
          <ac:chgData name="dantasjuliana217@hotmail.com" userId="e3e8c2e7024154ee" providerId="LiveId" clId="{9721333D-DAF2-4FC2-AF4C-8DC9DE6AF273}" dt="2022-08-18T01:39:53.969" v="34"/>
          <ac:picMkLst>
            <pc:docMk/>
            <pc:sldMk cId="1137168311" sldId="258"/>
            <ac:picMk id="1029" creationId="{1586B8FD-FBFD-3143-423E-FAC6270B3CCC}"/>
          </ac:picMkLst>
        </pc:picChg>
        <pc:picChg chg="add del">
          <ac:chgData name="dantasjuliana217@hotmail.com" userId="e3e8c2e7024154ee" providerId="LiveId" clId="{9721333D-DAF2-4FC2-AF4C-8DC9DE6AF273}" dt="2022-08-18T01:39:53.969" v="34"/>
          <ac:picMkLst>
            <pc:docMk/>
            <pc:sldMk cId="1137168311" sldId="258"/>
            <ac:picMk id="1030" creationId="{019D9DE7-E3A5-A9DA-2272-B4ADAB35D0C3}"/>
          </ac:picMkLst>
        </pc:picChg>
        <pc:picChg chg="add del">
          <ac:chgData name="dantasjuliana217@hotmail.com" userId="e3e8c2e7024154ee" providerId="LiveId" clId="{9721333D-DAF2-4FC2-AF4C-8DC9DE6AF273}" dt="2022-08-18T01:40:00.353" v="36"/>
          <ac:picMkLst>
            <pc:docMk/>
            <pc:sldMk cId="1137168311" sldId="258"/>
            <ac:picMk id="1032" creationId="{19ABC83A-DF7F-4FFD-00CF-BCBDCD48DBFC}"/>
          </ac:picMkLst>
        </pc:picChg>
        <pc:picChg chg="add del">
          <ac:chgData name="dantasjuliana217@hotmail.com" userId="e3e8c2e7024154ee" providerId="LiveId" clId="{9721333D-DAF2-4FC2-AF4C-8DC9DE6AF273}" dt="2022-08-18T01:40:00.353" v="36"/>
          <ac:picMkLst>
            <pc:docMk/>
            <pc:sldMk cId="1137168311" sldId="258"/>
            <ac:picMk id="1033" creationId="{4EF178CC-45FD-BCB0-3B5A-02EF2717EF16}"/>
          </ac:picMkLst>
        </pc:picChg>
        <pc:picChg chg="add del">
          <ac:chgData name="dantasjuliana217@hotmail.com" userId="e3e8c2e7024154ee" providerId="LiveId" clId="{9721333D-DAF2-4FC2-AF4C-8DC9DE6AF273}" dt="2022-08-18T01:40:00.353" v="36"/>
          <ac:picMkLst>
            <pc:docMk/>
            <pc:sldMk cId="1137168311" sldId="258"/>
            <ac:picMk id="1034" creationId="{03DA20FE-88F1-9FF3-84C7-B5C12BB6A4E6}"/>
          </ac:picMkLst>
        </pc:picChg>
        <pc:picChg chg="add del">
          <ac:chgData name="dantasjuliana217@hotmail.com" userId="e3e8c2e7024154ee" providerId="LiveId" clId="{9721333D-DAF2-4FC2-AF4C-8DC9DE6AF273}" dt="2022-08-18T01:40:00.353" v="36"/>
          <ac:picMkLst>
            <pc:docMk/>
            <pc:sldMk cId="1137168311" sldId="258"/>
            <ac:picMk id="1035" creationId="{806FF575-CF74-F384-FE3A-4D7C00EC8253}"/>
          </ac:picMkLst>
        </pc:picChg>
        <pc:picChg chg="add del">
          <ac:chgData name="dantasjuliana217@hotmail.com" userId="e3e8c2e7024154ee" providerId="LiveId" clId="{9721333D-DAF2-4FC2-AF4C-8DC9DE6AF273}" dt="2022-08-18T01:40:00.353" v="36"/>
          <ac:picMkLst>
            <pc:docMk/>
            <pc:sldMk cId="1137168311" sldId="258"/>
            <ac:picMk id="1036" creationId="{DB35AA07-C329-FAA2-2775-7FDF6A6B273A}"/>
          </ac:picMkLst>
        </pc:picChg>
        <pc:picChg chg="add del">
          <ac:chgData name="dantasjuliana217@hotmail.com" userId="e3e8c2e7024154ee" providerId="LiveId" clId="{9721333D-DAF2-4FC2-AF4C-8DC9DE6AF273}" dt="2022-08-18T01:41:16.740" v="43"/>
          <ac:picMkLst>
            <pc:docMk/>
            <pc:sldMk cId="1137168311" sldId="258"/>
            <ac:picMk id="1038" creationId="{93B893C2-51ED-9BC4-13B3-D033DFA3D73D}"/>
          </ac:picMkLst>
        </pc:picChg>
        <pc:picChg chg="add del">
          <ac:chgData name="dantasjuliana217@hotmail.com" userId="e3e8c2e7024154ee" providerId="LiveId" clId="{9721333D-DAF2-4FC2-AF4C-8DC9DE6AF273}" dt="2022-08-18T01:41:16.740" v="43"/>
          <ac:picMkLst>
            <pc:docMk/>
            <pc:sldMk cId="1137168311" sldId="258"/>
            <ac:picMk id="1039" creationId="{FA154B49-7FBC-41A2-1676-7D25E2A0EC8A}"/>
          </ac:picMkLst>
        </pc:picChg>
        <pc:picChg chg="add del">
          <ac:chgData name="dantasjuliana217@hotmail.com" userId="e3e8c2e7024154ee" providerId="LiveId" clId="{9721333D-DAF2-4FC2-AF4C-8DC9DE6AF273}" dt="2022-08-18T01:41:16.740" v="43"/>
          <ac:picMkLst>
            <pc:docMk/>
            <pc:sldMk cId="1137168311" sldId="258"/>
            <ac:picMk id="1040" creationId="{BDE8A415-7675-C3F5-51E7-80DE194F84BD}"/>
          </ac:picMkLst>
        </pc:picChg>
        <pc:picChg chg="add del">
          <ac:chgData name="dantasjuliana217@hotmail.com" userId="e3e8c2e7024154ee" providerId="LiveId" clId="{9721333D-DAF2-4FC2-AF4C-8DC9DE6AF273}" dt="2022-08-18T01:41:16.740" v="43"/>
          <ac:picMkLst>
            <pc:docMk/>
            <pc:sldMk cId="1137168311" sldId="258"/>
            <ac:picMk id="1041" creationId="{8706EAC8-038E-F98A-C419-9833BE2EBA8B}"/>
          </ac:picMkLst>
        </pc:picChg>
        <pc:picChg chg="add del">
          <ac:chgData name="dantasjuliana217@hotmail.com" userId="e3e8c2e7024154ee" providerId="LiveId" clId="{9721333D-DAF2-4FC2-AF4C-8DC9DE6AF273}" dt="2022-08-18T01:41:16.740" v="43"/>
          <ac:picMkLst>
            <pc:docMk/>
            <pc:sldMk cId="1137168311" sldId="258"/>
            <ac:picMk id="1042" creationId="{02C99789-5AF2-97CE-C75B-64326A4B68D9}"/>
          </ac:picMkLst>
        </pc:picChg>
        <pc:picChg chg="add del mod">
          <ac:chgData name="dantasjuliana217@hotmail.com" userId="e3e8c2e7024154ee" providerId="LiveId" clId="{9721333D-DAF2-4FC2-AF4C-8DC9DE6AF273}" dt="2022-08-18T01:48:37.348" v="86" actId="478"/>
          <ac:picMkLst>
            <pc:docMk/>
            <pc:sldMk cId="1137168311" sldId="258"/>
            <ac:picMk id="1044" creationId="{1D0B7190-E052-445C-B061-7240346768C2}"/>
          </ac:picMkLst>
        </pc:picChg>
        <pc:picChg chg="add del mod">
          <ac:chgData name="dantasjuliana217@hotmail.com" userId="e3e8c2e7024154ee" providerId="LiveId" clId="{9721333D-DAF2-4FC2-AF4C-8DC9DE6AF273}" dt="2022-08-18T01:48:26.825" v="83" actId="478"/>
          <ac:picMkLst>
            <pc:docMk/>
            <pc:sldMk cId="1137168311" sldId="258"/>
            <ac:picMk id="1046" creationId="{A4284A8F-DFA8-236A-4F7A-37EFB13B7725}"/>
          </ac:picMkLst>
        </pc:picChg>
        <pc:picChg chg="add del mod">
          <ac:chgData name="dantasjuliana217@hotmail.com" userId="e3e8c2e7024154ee" providerId="LiveId" clId="{9721333D-DAF2-4FC2-AF4C-8DC9DE6AF273}" dt="2022-08-18T01:48:33.343" v="84" actId="478"/>
          <ac:picMkLst>
            <pc:docMk/>
            <pc:sldMk cId="1137168311" sldId="258"/>
            <ac:picMk id="1048" creationId="{3AF38E76-3479-8925-D624-4E18F697EF44}"/>
          </ac:picMkLst>
        </pc:picChg>
        <pc:picChg chg="add del mod">
          <ac:chgData name="dantasjuliana217@hotmail.com" userId="e3e8c2e7024154ee" providerId="LiveId" clId="{9721333D-DAF2-4FC2-AF4C-8DC9DE6AF273}" dt="2022-08-18T01:48:35.033" v="85" actId="478"/>
          <ac:picMkLst>
            <pc:docMk/>
            <pc:sldMk cId="1137168311" sldId="258"/>
            <ac:picMk id="1050" creationId="{AEAB9C73-8A92-6EC5-837F-315C53ED0654}"/>
          </ac:picMkLst>
        </pc:picChg>
        <pc:picChg chg="add del">
          <ac:chgData name="dantasjuliana217@hotmail.com" userId="e3e8c2e7024154ee" providerId="LiveId" clId="{9721333D-DAF2-4FC2-AF4C-8DC9DE6AF273}" dt="2022-08-18T02:16:41.580" v="1439" actId="478"/>
          <ac:picMkLst>
            <pc:docMk/>
            <pc:sldMk cId="1137168311" sldId="258"/>
            <ac:picMk id="1052" creationId="{DCA4B2F4-38F8-95A3-647E-80B036699FF0}"/>
          </ac:picMkLst>
        </pc:picChg>
        <pc:picChg chg="add del">
          <ac:chgData name="dantasjuliana217@hotmail.com" userId="e3e8c2e7024154ee" providerId="LiveId" clId="{9721333D-DAF2-4FC2-AF4C-8DC9DE6AF273}" dt="2022-08-18T02:16:57.917" v="1441" actId="478"/>
          <ac:picMkLst>
            <pc:docMk/>
            <pc:sldMk cId="1137168311" sldId="258"/>
            <ac:picMk id="1054" creationId="{1BC8D349-0F88-CCC2-C09D-F7246B0D26F2}"/>
          </ac:picMkLst>
        </pc:picChg>
      </pc:sldChg>
      <pc:sldChg chg="addSp delSp modSp new mod ord modTransition setBg delAnim modAnim">
        <pc:chgData name="dantasjuliana217@hotmail.com" userId="e3e8c2e7024154ee" providerId="LiveId" clId="{9721333D-DAF2-4FC2-AF4C-8DC9DE6AF273}" dt="2022-08-21T22:56:46.772" v="2201" actId="1076"/>
        <pc:sldMkLst>
          <pc:docMk/>
          <pc:sldMk cId="554479564" sldId="259"/>
        </pc:sldMkLst>
        <pc:spChg chg="add">
          <ac:chgData name="dantasjuliana217@hotmail.com" userId="e3e8c2e7024154ee" providerId="LiveId" clId="{9721333D-DAF2-4FC2-AF4C-8DC9DE6AF273}" dt="2022-08-21T22:50:41.939" v="2172" actId="26606"/>
          <ac:spMkLst>
            <pc:docMk/>
            <pc:sldMk cId="554479564" sldId="259"/>
            <ac:spMk id="9" creationId="{32BC26D8-82FB-445E-AA49-62A77D7C1EE0}"/>
          </ac:spMkLst>
        </pc:spChg>
        <pc:spChg chg="add">
          <ac:chgData name="dantasjuliana217@hotmail.com" userId="e3e8c2e7024154ee" providerId="LiveId" clId="{9721333D-DAF2-4FC2-AF4C-8DC9DE6AF273}" dt="2022-08-21T22:50:41.939" v="2172" actId="26606"/>
          <ac:spMkLst>
            <pc:docMk/>
            <pc:sldMk cId="554479564" sldId="259"/>
            <ac:spMk id="11" creationId="{CB44330D-EA18-4254-AA95-EB49948539B8}"/>
          </ac:spMkLst>
        </pc:spChg>
        <pc:picChg chg="add del mod">
          <ac:chgData name="dantasjuliana217@hotmail.com" userId="e3e8c2e7024154ee" providerId="LiveId" clId="{9721333D-DAF2-4FC2-AF4C-8DC9DE6AF273}" dt="2022-08-21T06:11:24.893" v="2123" actId="478"/>
          <ac:picMkLst>
            <pc:docMk/>
            <pc:sldMk cId="554479564" sldId="259"/>
            <ac:picMk id="2" creationId="{236C9C4B-48FD-F3C9-D013-D85DB9E5C861}"/>
          </ac:picMkLst>
        </pc:picChg>
        <pc:picChg chg="add mod">
          <ac:chgData name="dantasjuliana217@hotmail.com" userId="e3e8c2e7024154ee" providerId="LiveId" clId="{9721333D-DAF2-4FC2-AF4C-8DC9DE6AF273}" dt="2022-08-21T22:56:46.772" v="2201" actId="1076"/>
          <ac:picMkLst>
            <pc:docMk/>
            <pc:sldMk cId="554479564" sldId="259"/>
            <ac:picMk id="4" creationId="{DD09E847-D878-3FDA-998C-9B416C50CDD8}"/>
          </ac:picMkLst>
        </pc:picChg>
      </pc:sldChg>
      <pc:sldChg chg="addSp delSp modSp new add del mod modTransition setBg delAnim modAnim">
        <pc:chgData name="dantasjuliana217@hotmail.com" userId="e3e8c2e7024154ee" providerId="LiveId" clId="{9721333D-DAF2-4FC2-AF4C-8DC9DE6AF273}" dt="2022-08-21T06:16:29.680" v="2165"/>
        <pc:sldMkLst>
          <pc:docMk/>
          <pc:sldMk cId="170342412" sldId="260"/>
        </pc:sldMkLst>
        <pc:picChg chg="add del mod">
          <ac:chgData name="dantasjuliana217@hotmail.com" userId="e3e8c2e7024154ee" providerId="LiveId" clId="{9721333D-DAF2-4FC2-AF4C-8DC9DE6AF273}" dt="2022-08-21T05:03:39.729" v="1951" actId="478"/>
          <ac:picMkLst>
            <pc:docMk/>
            <pc:sldMk cId="170342412" sldId="260"/>
            <ac:picMk id="2" creationId="{890C09C8-B7F4-C072-0486-C026AAE9D305}"/>
          </ac:picMkLst>
        </pc:picChg>
        <pc:picChg chg="add del mod">
          <ac:chgData name="dantasjuliana217@hotmail.com" userId="e3e8c2e7024154ee" providerId="LiveId" clId="{9721333D-DAF2-4FC2-AF4C-8DC9DE6AF273}" dt="2022-08-21T06:09:02.066" v="2115" actId="478"/>
          <ac:picMkLst>
            <pc:docMk/>
            <pc:sldMk cId="170342412" sldId="260"/>
            <ac:picMk id="3" creationId="{9F7C6AF3-A119-5283-5003-A66E7556FC6C}"/>
          </ac:picMkLst>
        </pc:picChg>
        <pc:picChg chg="add mod">
          <ac:chgData name="dantasjuliana217@hotmail.com" userId="e3e8c2e7024154ee" providerId="LiveId" clId="{9721333D-DAF2-4FC2-AF4C-8DC9DE6AF273}" dt="2022-08-21T06:16:29.680" v="2165"/>
          <ac:picMkLst>
            <pc:docMk/>
            <pc:sldMk cId="170342412" sldId="260"/>
            <ac:picMk id="4" creationId="{BC08C119-9CC7-74FB-EEE1-8F0F1068DD30}"/>
          </ac:picMkLst>
        </pc:picChg>
      </pc:sldChg>
      <pc:sldMasterChg chg="setBg modSldLayout">
        <pc:chgData name="dantasjuliana217@hotmail.com" userId="e3e8c2e7024154ee" providerId="LiveId" clId="{9721333D-DAF2-4FC2-AF4C-8DC9DE6AF273}" dt="2022-08-18T01:40:53.582" v="40"/>
        <pc:sldMasterMkLst>
          <pc:docMk/>
          <pc:sldMasterMk cId="1219512276" sldId="2147483648"/>
        </pc:sldMasterMkLst>
        <pc:sldLayoutChg chg="setBg">
          <pc:chgData name="dantasjuliana217@hotmail.com" userId="e3e8c2e7024154ee" providerId="LiveId" clId="{9721333D-DAF2-4FC2-AF4C-8DC9DE6AF273}" dt="2022-08-18T01:40:53.582" v="40"/>
          <pc:sldLayoutMkLst>
            <pc:docMk/>
            <pc:sldMasterMk cId="1219512276" sldId="2147483648"/>
            <pc:sldLayoutMk cId="390566896" sldId="2147483649"/>
          </pc:sldLayoutMkLst>
        </pc:sldLayoutChg>
        <pc:sldLayoutChg chg="setBg">
          <pc:chgData name="dantasjuliana217@hotmail.com" userId="e3e8c2e7024154ee" providerId="LiveId" clId="{9721333D-DAF2-4FC2-AF4C-8DC9DE6AF273}" dt="2022-08-18T01:40:53.582" v="40"/>
          <pc:sldLayoutMkLst>
            <pc:docMk/>
            <pc:sldMasterMk cId="1219512276" sldId="2147483648"/>
            <pc:sldLayoutMk cId="1114428242" sldId="2147483650"/>
          </pc:sldLayoutMkLst>
        </pc:sldLayoutChg>
        <pc:sldLayoutChg chg="setBg">
          <pc:chgData name="dantasjuliana217@hotmail.com" userId="e3e8c2e7024154ee" providerId="LiveId" clId="{9721333D-DAF2-4FC2-AF4C-8DC9DE6AF273}" dt="2022-08-18T01:40:53.582" v="40"/>
          <pc:sldLayoutMkLst>
            <pc:docMk/>
            <pc:sldMasterMk cId="1219512276" sldId="2147483648"/>
            <pc:sldLayoutMk cId="2377014940" sldId="2147483651"/>
          </pc:sldLayoutMkLst>
        </pc:sldLayoutChg>
        <pc:sldLayoutChg chg="setBg">
          <pc:chgData name="dantasjuliana217@hotmail.com" userId="e3e8c2e7024154ee" providerId="LiveId" clId="{9721333D-DAF2-4FC2-AF4C-8DC9DE6AF273}" dt="2022-08-18T01:40:53.582" v="40"/>
          <pc:sldLayoutMkLst>
            <pc:docMk/>
            <pc:sldMasterMk cId="1219512276" sldId="2147483648"/>
            <pc:sldLayoutMk cId="2815199462" sldId="2147483652"/>
          </pc:sldLayoutMkLst>
        </pc:sldLayoutChg>
        <pc:sldLayoutChg chg="setBg">
          <pc:chgData name="dantasjuliana217@hotmail.com" userId="e3e8c2e7024154ee" providerId="LiveId" clId="{9721333D-DAF2-4FC2-AF4C-8DC9DE6AF273}" dt="2022-08-18T01:40:53.582" v="40"/>
          <pc:sldLayoutMkLst>
            <pc:docMk/>
            <pc:sldMasterMk cId="1219512276" sldId="2147483648"/>
            <pc:sldLayoutMk cId="4105106090" sldId="2147483653"/>
          </pc:sldLayoutMkLst>
        </pc:sldLayoutChg>
        <pc:sldLayoutChg chg="setBg">
          <pc:chgData name="dantasjuliana217@hotmail.com" userId="e3e8c2e7024154ee" providerId="LiveId" clId="{9721333D-DAF2-4FC2-AF4C-8DC9DE6AF273}" dt="2022-08-18T01:40:53.582" v="40"/>
          <pc:sldLayoutMkLst>
            <pc:docMk/>
            <pc:sldMasterMk cId="1219512276" sldId="2147483648"/>
            <pc:sldLayoutMk cId="890791828" sldId="2147483654"/>
          </pc:sldLayoutMkLst>
        </pc:sldLayoutChg>
        <pc:sldLayoutChg chg="setBg">
          <pc:chgData name="dantasjuliana217@hotmail.com" userId="e3e8c2e7024154ee" providerId="LiveId" clId="{9721333D-DAF2-4FC2-AF4C-8DC9DE6AF273}" dt="2022-08-18T01:40:53.582" v="40"/>
          <pc:sldLayoutMkLst>
            <pc:docMk/>
            <pc:sldMasterMk cId="1219512276" sldId="2147483648"/>
            <pc:sldLayoutMk cId="2680885130" sldId="2147483655"/>
          </pc:sldLayoutMkLst>
        </pc:sldLayoutChg>
        <pc:sldLayoutChg chg="setBg">
          <pc:chgData name="dantasjuliana217@hotmail.com" userId="e3e8c2e7024154ee" providerId="LiveId" clId="{9721333D-DAF2-4FC2-AF4C-8DC9DE6AF273}" dt="2022-08-18T01:40:53.582" v="40"/>
          <pc:sldLayoutMkLst>
            <pc:docMk/>
            <pc:sldMasterMk cId="1219512276" sldId="2147483648"/>
            <pc:sldLayoutMk cId="977441416" sldId="2147483656"/>
          </pc:sldLayoutMkLst>
        </pc:sldLayoutChg>
        <pc:sldLayoutChg chg="setBg">
          <pc:chgData name="dantasjuliana217@hotmail.com" userId="e3e8c2e7024154ee" providerId="LiveId" clId="{9721333D-DAF2-4FC2-AF4C-8DC9DE6AF273}" dt="2022-08-18T01:40:53.582" v="40"/>
          <pc:sldLayoutMkLst>
            <pc:docMk/>
            <pc:sldMasterMk cId="1219512276" sldId="2147483648"/>
            <pc:sldLayoutMk cId="2064415169" sldId="2147483657"/>
          </pc:sldLayoutMkLst>
        </pc:sldLayoutChg>
        <pc:sldLayoutChg chg="setBg">
          <pc:chgData name="dantasjuliana217@hotmail.com" userId="e3e8c2e7024154ee" providerId="LiveId" clId="{9721333D-DAF2-4FC2-AF4C-8DC9DE6AF273}" dt="2022-08-18T01:40:53.582" v="40"/>
          <pc:sldLayoutMkLst>
            <pc:docMk/>
            <pc:sldMasterMk cId="1219512276" sldId="2147483648"/>
            <pc:sldLayoutMk cId="2365210861" sldId="2147483658"/>
          </pc:sldLayoutMkLst>
        </pc:sldLayoutChg>
        <pc:sldLayoutChg chg="setBg">
          <pc:chgData name="dantasjuliana217@hotmail.com" userId="e3e8c2e7024154ee" providerId="LiveId" clId="{9721333D-DAF2-4FC2-AF4C-8DC9DE6AF273}" dt="2022-08-18T01:40:53.582" v="40"/>
          <pc:sldLayoutMkLst>
            <pc:docMk/>
            <pc:sldMasterMk cId="1219512276" sldId="2147483648"/>
            <pc:sldLayoutMk cId="528220184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76BD20-1163-78E5-BD38-9CA79A290B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EA0BDEC-E01E-D045-7245-B540B2CC9D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5283CC2-6E48-F801-1033-72439FD40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5B97-3666-4A0D-AFF5-896F165BD9B5}" type="datetimeFigureOut">
              <a:rPr lang="pt-BR" smtClean="0"/>
              <a:t>23/08/2022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A892C0-4602-052F-3597-18CD04266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EE71FF1-F8BC-8DF5-5F4A-27A17AB80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E5BBD-091E-48A6-8614-929A3DDDE7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566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36F60B-3C76-5ABF-9947-F2D2918F5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CF9D6B5-2393-1272-8D70-49A8642206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F8DE84-1540-B2FB-5373-329663743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5B97-3666-4A0D-AFF5-896F165BD9B5}" type="datetimeFigureOut">
              <a:rPr lang="pt-BR" smtClean="0"/>
              <a:t>23/08/2022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CE6E7D1-A22C-37EC-922C-86451281D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9176634-5BB8-BBBE-25CB-C01FE3FB1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E5BBD-091E-48A6-8614-929A3DDDE7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5210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E5D516E-4519-FBAB-E53A-5006167F30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FDBF54F-53B3-CE28-79F8-8A320680C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448FFDB-B6F1-9D90-05DA-F07FDC1C3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5B97-3666-4A0D-AFF5-896F165BD9B5}" type="datetimeFigureOut">
              <a:rPr lang="pt-BR" smtClean="0"/>
              <a:t>23/08/2022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9FAF5B6-4DFE-3DE2-3760-CDD730046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B7F145-4A4C-2284-D0F8-39DEA680F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E5BBD-091E-48A6-8614-929A3DDDE7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8220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435298-8E3B-5946-FDD2-F3A30B7C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68B06A-9979-859C-CD28-7183E2985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5C324FC-444F-60C6-7F6F-00D5F4E67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5B97-3666-4A0D-AFF5-896F165BD9B5}" type="datetimeFigureOut">
              <a:rPr lang="pt-BR" smtClean="0"/>
              <a:t>23/08/2022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FC7957-E6E4-B2D7-5E84-B6C52F5E9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2A0770-822B-7B69-51F5-A7AD7C819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E5BBD-091E-48A6-8614-929A3DDDE7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4428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BF8B77-716C-C714-288E-1E2BFD8F2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E122EF1-E95A-B05A-A899-5F71AA9A0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39E93D-20AE-E626-43C7-1E5E0056A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5B97-3666-4A0D-AFF5-896F165BD9B5}" type="datetimeFigureOut">
              <a:rPr lang="pt-BR" smtClean="0"/>
              <a:t>23/08/2022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1F3A004-B60E-AF1F-1DE9-EE4BFA5DA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E83E1E-78EC-8E14-066F-588C241A0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E5BBD-091E-48A6-8614-929A3DDDE7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7014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82000D-A493-D782-80E0-EFE2EDC93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986205-5F2F-A185-EA0B-A123F96F0F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BF64BF6-768E-FC92-D5CC-1F63092323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AE3818A-C2F1-0854-4ACC-51E8D81EF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5B97-3666-4A0D-AFF5-896F165BD9B5}" type="datetimeFigureOut">
              <a:rPr lang="pt-BR" smtClean="0"/>
              <a:t>23/08/2022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7078689-2788-EF7D-6D82-079E8B95C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605DFA6-F481-F89C-2D7F-1ABE4A171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E5BBD-091E-48A6-8614-929A3DDDE7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5199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0C1FB2-B873-E5EE-0975-973AE5FC3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E991CB-D67C-CE1A-B217-6665BD8221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9352231-269B-2EA3-96A4-7C2D634A2A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ED3EB0A-7A98-662F-9685-2F154A3013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0EA1E78-358F-0C6A-E192-B4EB7F396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94A6253-CDBD-D1DF-2BEF-BB9230BEC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5B97-3666-4A0D-AFF5-896F165BD9B5}" type="datetimeFigureOut">
              <a:rPr lang="pt-BR" smtClean="0"/>
              <a:t>23/08/2022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6AE806D-4989-91A2-68F9-23874A774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DE6C62F-4891-3591-E4E5-A782109B7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E5BBD-091E-48A6-8614-929A3DDDE7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5106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4E7F34-7CBC-49CD-7633-EC65590DE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CE8D32D-FC2A-2567-1A36-08F240F5E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5B97-3666-4A0D-AFF5-896F165BD9B5}" type="datetimeFigureOut">
              <a:rPr lang="pt-BR" smtClean="0"/>
              <a:t>23/08/2022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9CBDE33-BA1F-5D6E-DFE8-25BDC69DF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61BE3BA-8FBF-2464-06FC-654CCACEC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E5BBD-091E-48A6-8614-929A3DDDE7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0791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C9D941B-23EC-36A2-F5DC-21F5EB4F6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5B97-3666-4A0D-AFF5-896F165BD9B5}" type="datetimeFigureOut">
              <a:rPr lang="pt-BR" smtClean="0"/>
              <a:t>23/08/2022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3BAEA3D-2948-347F-FFDC-738F17A12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2FDE2BE-26A3-946F-F912-B4DB153DE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E5BBD-091E-48A6-8614-929A3DDDE7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0885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B82391-76FA-CC26-05AD-0C7A4C9F9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2A2963-4175-284A-87A3-589DCA97D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56626AF-A951-5F8C-3CD2-61A9038EF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3BF8F20-D7EE-7109-5C75-2C8794A06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5B97-3666-4A0D-AFF5-896F165BD9B5}" type="datetimeFigureOut">
              <a:rPr lang="pt-BR" smtClean="0"/>
              <a:t>23/08/2022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0DA615F-1EE5-F833-2A85-380453BBA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1EACCB2-FBF5-DD6A-4D11-9A2DCB53C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E5BBD-091E-48A6-8614-929A3DDDE7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7441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8DAD6F-DB7D-8AB9-1C8D-A061879C5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E7D5416-E265-A895-CF95-3B13B702BB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8BD436B-00F6-0163-0F78-4D6BA1A851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42F6CE8-3C3F-8C14-3D55-A2BC2BBC9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5B97-3666-4A0D-AFF5-896F165BD9B5}" type="datetimeFigureOut">
              <a:rPr lang="pt-BR" smtClean="0"/>
              <a:t>23/08/2022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E5FC166-A73F-F5C0-89D6-0E6249A53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6E40185-E117-FE87-440F-0642D9477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E5BBD-091E-48A6-8614-929A3DDDE7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4415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94D1F6B-0D51-EECD-BEF3-BA27DFFCB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C075A03-1821-BC4B-B8A0-9795FC00D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D7744E-E9C1-1DC5-1595-5979C42BE5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0F5B97-3666-4A0D-AFF5-896F165BD9B5}" type="datetimeFigureOut">
              <a:rPr lang="pt-BR" smtClean="0"/>
              <a:t>23/08/2022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EEE046-84A1-BA10-721B-AF302D7088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372095-5672-0728-5873-506A535E6D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5E5BBD-091E-48A6-8614-929A3DDDE7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9512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7CC8BB-85DA-5F1D-EB77-2CE91A4141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8CBD24-F56F-E958-0753-42AA141179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videoplayback">
            <a:hlinkClick r:id="" action="ppaction://media"/>
            <a:extLst>
              <a:ext uri="{FF2B5EF4-FFF2-40B4-BE49-F238E27FC236}">
                <a16:creationId xmlns:a16="http://schemas.microsoft.com/office/drawing/2014/main" id="{7AD72103-8000-CBD1-7583-562A1C53D2B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7.216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747838" y="0"/>
            <a:ext cx="15687675" cy="696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2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Ícone&#10;&#10;Descrição gerada automaticamente com confiança baixa">
            <a:extLst>
              <a:ext uri="{FF2B5EF4-FFF2-40B4-BE49-F238E27FC236}">
                <a16:creationId xmlns:a16="http://schemas.microsoft.com/office/drawing/2014/main" id="{7B4CCB1F-86D5-636D-A500-ADF9E7696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02228" cy="87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7FE4ABB3-72EE-981C-189A-3A18E537267A}"/>
              </a:ext>
            </a:extLst>
          </p:cNvPr>
          <p:cNvSpPr/>
          <p:nvPr/>
        </p:nvSpPr>
        <p:spPr>
          <a:xfrm>
            <a:off x="2670629" y="2333171"/>
            <a:ext cx="1807028" cy="183968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hlinkClick r:id="" action="ppaction://hlinkshowjump?jump=nextslide" highlightClick="1"/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DD106EA1-328C-FA42-F8E1-31C4650268BB}"/>
              </a:ext>
            </a:extLst>
          </p:cNvPr>
          <p:cNvSpPr/>
          <p:nvPr/>
        </p:nvSpPr>
        <p:spPr>
          <a:xfrm>
            <a:off x="5014686" y="2333171"/>
            <a:ext cx="1807028" cy="183968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0CEC70BD-133C-6674-4338-51AB2C49394F}"/>
              </a:ext>
            </a:extLst>
          </p:cNvPr>
          <p:cNvSpPr/>
          <p:nvPr/>
        </p:nvSpPr>
        <p:spPr>
          <a:xfrm>
            <a:off x="7351487" y="2333171"/>
            <a:ext cx="1807028" cy="183968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0309FB3A-5069-FAE6-79D9-AC8B19CBCDF8}"/>
              </a:ext>
            </a:extLst>
          </p:cNvPr>
          <p:cNvSpPr/>
          <p:nvPr/>
        </p:nvSpPr>
        <p:spPr>
          <a:xfrm>
            <a:off x="2670629" y="4619171"/>
            <a:ext cx="1807028" cy="183968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FD0EA176-829C-8C47-7F95-8DB031C8A94F}"/>
              </a:ext>
            </a:extLst>
          </p:cNvPr>
          <p:cNvSpPr/>
          <p:nvPr/>
        </p:nvSpPr>
        <p:spPr>
          <a:xfrm>
            <a:off x="5014686" y="4619171"/>
            <a:ext cx="1807028" cy="183968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CEE003E5-C226-446F-8115-47E593CE8CF9}"/>
              </a:ext>
            </a:extLst>
          </p:cNvPr>
          <p:cNvSpPr/>
          <p:nvPr/>
        </p:nvSpPr>
        <p:spPr>
          <a:xfrm>
            <a:off x="7351487" y="4619171"/>
            <a:ext cx="1807028" cy="183968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28325C5-A29A-8F52-4E5E-16F7B9AF5D0B}"/>
              </a:ext>
            </a:extLst>
          </p:cNvPr>
          <p:cNvSpPr txBox="1"/>
          <p:nvPr/>
        </p:nvSpPr>
        <p:spPr>
          <a:xfrm>
            <a:off x="2353388" y="1117415"/>
            <a:ext cx="7129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Wicked Mouse" panose="02000500000000000000" pitchFamily="2" charset="0"/>
              </a:rPr>
              <a:t>Quem vai assistir</a:t>
            </a:r>
            <a:r>
              <a:rPr lang="pt-BR" sz="4400" dirty="0">
                <a:solidFill>
                  <a:schemeClr val="bg1"/>
                </a:solidFill>
                <a:latin typeface="Wide Latin" panose="020A0A07050505020404" pitchFamily="18" charset="0"/>
              </a:rPr>
              <a:t>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F65B174-59FC-606E-097A-CB2B513A7A99}"/>
              </a:ext>
            </a:extLst>
          </p:cNvPr>
          <p:cNvSpPr txBox="1"/>
          <p:nvPr/>
        </p:nvSpPr>
        <p:spPr>
          <a:xfrm>
            <a:off x="10578633" y="6182750"/>
            <a:ext cx="1311578" cy="369332"/>
          </a:xfrm>
          <a:prstGeom prst="rect">
            <a:avLst/>
          </a:prstGeom>
          <a:solidFill>
            <a:srgbClr val="2E7CEE"/>
          </a:solidFill>
        </p:spPr>
        <p:txBody>
          <a:bodyPr wrap="none" rtlCol="0">
            <a:spAutoFit/>
          </a:bodyPr>
          <a:lstStyle/>
          <a:p>
            <a:r>
              <a:rPr lang="pt-BR" dirty="0">
                <a:latin typeface="Wicked Mouse" panose="02000500000000000000" pitchFamily="2" charset="0"/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Pronto</a:t>
            </a:r>
            <a:endParaRPr lang="pt-BR" dirty="0">
              <a:latin typeface="Wicked Mouse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84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fade/>
      </p:transition>
    </mc:Choice>
    <mc:Fallback xmlns="">
      <p:transition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2000">
              <a:srgbClr val="1A1D2B"/>
            </a:gs>
            <a:gs pos="11000">
              <a:srgbClr val="050609"/>
            </a:gs>
            <a:gs pos="0">
              <a:schemeClr val="tx1"/>
            </a:gs>
            <a:gs pos="87000">
              <a:srgbClr val="11131C"/>
            </a:gs>
            <a:gs pos="13000">
              <a:srgbClr val="0E101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Ícone&#10;&#10;Descrição gerada automaticamente com confiança baixa">
            <a:extLst>
              <a:ext uri="{FF2B5EF4-FFF2-40B4-BE49-F238E27FC236}">
                <a16:creationId xmlns:a16="http://schemas.microsoft.com/office/drawing/2014/main" id="{470985C5-5907-CAAF-C843-EFE90C759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02228" cy="87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46E1A24-0D56-66F8-283B-A6F02944F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308" y="370951"/>
            <a:ext cx="9968706" cy="499906"/>
          </a:xfrm>
          <a:prstGeom prst="rect">
            <a:avLst/>
          </a:prstGeom>
        </p:spPr>
      </p:pic>
      <p:sp>
        <p:nvSpPr>
          <p:cNvPr id="13" name="Retângulo 12">
            <a:hlinkClick r:id="" action="ppaction://hlinkshowjump?jump=nextslide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54600F48-E01D-3E46-DE93-BEA722855347}"/>
              </a:ext>
            </a:extLst>
          </p:cNvPr>
          <p:cNvSpPr>
            <a:spLocks/>
          </p:cNvSpPr>
          <p:nvPr/>
        </p:nvSpPr>
        <p:spPr>
          <a:xfrm>
            <a:off x="2670462" y="1312982"/>
            <a:ext cx="6846221" cy="2790092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E2C1C815-7E90-385D-E808-890BCFB0C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410" y="4354939"/>
            <a:ext cx="11799069" cy="1339095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EBDA1C86-5E15-7E3B-9B1E-648BF7617A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410" y="6166981"/>
            <a:ext cx="2377646" cy="320068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B3F37396-17DF-147C-83AE-012330D0AD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837257" y="1343804"/>
            <a:ext cx="9037123" cy="2759269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A5CFCA8A-E431-3800-8FDA-49865639AB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9961" y="1343804"/>
            <a:ext cx="9408863" cy="275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6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fade/>
      </p:transition>
    </mc:Choice>
    <mc:Fallback xmlns="">
      <p:transition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ntitled ‑ Made with FlexClip">
            <a:hlinkClick r:id="" action="ppaction://media"/>
            <a:extLst>
              <a:ext uri="{FF2B5EF4-FFF2-40B4-BE49-F238E27FC236}">
                <a16:creationId xmlns:a16="http://schemas.microsoft.com/office/drawing/2014/main" id="{BC08C119-9CC7-74FB-EEE1-8F0F1068DD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06400" y="0"/>
            <a:ext cx="13558119" cy="763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19000">
        <p14:reveal/>
      </p:transition>
    </mc:Choice>
    <mc:Fallback xmlns="">
      <p:transition spd="slow" advTm="1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F8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Diagrama&#10;&#10;Descrição gerada automaticamente com confiança média">
            <a:extLst>
              <a:ext uri="{FF2B5EF4-FFF2-40B4-BE49-F238E27FC236}">
                <a16:creationId xmlns:a16="http://schemas.microsoft.com/office/drawing/2014/main" id="{DD09E847-D878-3FDA-998C-9B416C50C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5" b="97635" l="974" r="99903">
                        <a14:foregroundMark x1="76436" y1="81926" x2="46349" y2="89020"/>
                        <a14:foregroundMark x1="46349" y1="89020" x2="89679" y2="82264"/>
                        <a14:foregroundMark x1="89679" y1="82264" x2="53067" y2="91047"/>
                        <a14:foregroundMark x1="53067" y1="91047" x2="47225" y2="75676"/>
                        <a14:foregroundMark x1="47225" y1="75676" x2="61052" y2="78885"/>
                        <a14:foregroundMark x1="61052" y1="78885" x2="65920" y2="89189"/>
                        <a14:foregroundMark x1="65920" y1="89189" x2="62610" y2="81588"/>
                        <a14:foregroundMark x1="62610" y1="81588" x2="57644" y2="88345"/>
                        <a14:foregroundMark x1="57644" y1="88345" x2="26972" y2="89358"/>
                        <a14:foregroundMark x1="26972" y1="89358" x2="22103" y2="91892"/>
                        <a14:foregroundMark x1="22103" y1="91892" x2="25901" y2="85811"/>
                        <a14:foregroundMark x1="25901" y1="85811" x2="23077" y2="94088"/>
                        <a14:foregroundMark x1="23077" y1="94088" x2="29796" y2="87331"/>
                        <a14:foregroundMark x1="29796" y1="87331" x2="24245" y2="91385"/>
                        <a14:foregroundMark x1="24245" y1="91385" x2="36222" y2="86655"/>
                        <a14:foregroundMark x1="36222" y1="86655" x2="30477" y2="91554"/>
                        <a14:foregroundMark x1="30477" y1="91554" x2="39046" y2="86655"/>
                        <a14:foregroundMark x1="39046" y1="86655" x2="33496" y2="91216"/>
                        <a14:foregroundMark x1="33496" y1="91216" x2="28724" y2="87838"/>
                        <a14:foregroundMark x1="28724" y1="87838" x2="24635" y2="92905"/>
                        <a14:foregroundMark x1="24635" y1="92905" x2="33593" y2="88345"/>
                        <a14:foregroundMark x1="33593" y1="88345" x2="28335" y2="92230"/>
                        <a14:foregroundMark x1="28335" y1="92230" x2="18598" y2="88851"/>
                        <a14:foregroundMark x1="18598" y1="88851" x2="22785" y2="83108"/>
                        <a14:foregroundMark x1="22785" y1="83108" x2="22785" y2="16892"/>
                        <a14:foregroundMark x1="22785" y1="16892" x2="27653" y2="8277"/>
                        <a14:foregroundMark x1="27653" y1="8277" x2="33398" y2="12500"/>
                        <a14:foregroundMark x1="33398" y1="12500" x2="53165" y2="13007"/>
                        <a14:foregroundMark x1="53165" y1="13007" x2="25024" y2="17568"/>
                        <a14:foregroundMark x1="25024" y1="17568" x2="47907" y2="9291"/>
                        <a14:foregroundMark x1="47907" y1="9291" x2="15677" y2="6419"/>
                        <a14:foregroundMark x1="15677" y1="6419" x2="24830" y2="9966"/>
                        <a14:foregroundMark x1="24830" y1="9966" x2="6719" y2="24324"/>
                        <a14:foregroundMark x1="6719" y1="24324" x2="34372" y2="3041"/>
                        <a14:foregroundMark x1="34372" y1="3041" x2="46543" y2="7939"/>
                        <a14:foregroundMark x1="46543" y1="7939" x2="30185" y2="14358"/>
                        <a14:foregroundMark x1="30185" y1="14358" x2="55988" y2="8784"/>
                        <a14:foregroundMark x1="55988" y1="8784" x2="22590" y2="19257"/>
                        <a14:foregroundMark x1="22590" y1="19257" x2="24635" y2="10811"/>
                        <a14:foregroundMark x1="24635" y1="10811" x2="33690" y2="3041"/>
                        <a14:foregroundMark x1="33690" y1="3041" x2="17137" y2="2872"/>
                        <a14:foregroundMark x1="17137" y1="2872" x2="29114" y2="6588"/>
                        <a14:foregroundMark x1="29114" y1="6588" x2="11490" y2="13176"/>
                        <a14:foregroundMark x1="11490" y1="13176" x2="6329" y2="11318"/>
                        <a14:foregroundMark x1="6329" y1="11318" x2="22590" y2="9459"/>
                        <a14:foregroundMark x1="22590" y1="9459" x2="8277" y2="9797"/>
                        <a14:foregroundMark x1="8277" y1="9797" x2="16358" y2="12162"/>
                        <a14:foregroundMark x1="16358" y1="12162" x2="8569" y2="13514"/>
                        <a14:foregroundMark x1="8569" y1="13514" x2="14216" y2="13176"/>
                        <a14:foregroundMark x1="14216" y1="13176" x2="6913" y2="16385"/>
                        <a14:foregroundMark x1="6913" y1="16385" x2="13048" y2="14189"/>
                        <a14:foregroundMark x1="13048" y1="14189" x2="3603" y2="18074"/>
                        <a14:foregroundMark x1="3603" y1="18074" x2="9445" y2="15541"/>
                        <a14:foregroundMark x1="9445" y1="15541" x2="1363" y2="14358"/>
                        <a14:foregroundMark x1="1363" y1="14358" x2="7595" y2="22297"/>
                        <a14:foregroundMark x1="7595" y1="22297" x2="13242" y2="21622"/>
                        <a14:foregroundMark x1="13242" y1="21622" x2="7595" y2="18919"/>
                        <a14:foregroundMark x1="7595" y1="18919" x2="18598" y2="20270"/>
                        <a14:foregroundMark x1="18598" y1="20270" x2="7205" y2="24831"/>
                        <a14:foregroundMark x1="7205" y1="24831" x2="12950" y2="23986"/>
                        <a14:foregroundMark x1="12950" y1="23986" x2="3992" y2="23480"/>
                        <a14:foregroundMark x1="3992" y1="23480" x2="62512" y2="20608"/>
                        <a14:foregroundMark x1="62512" y1="20608" x2="39338" y2="11318"/>
                        <a14:foregroundMark x1="39338" y1="11318" x2="57059" y2="8277"/>
                        <a14:foregroundMark x1="57059" y1="8277" x2="46641" y2="5236"/>
                        <a14:foregroundMark x1="46641" y1="5236" x2="50146" y2="12669"/>
                        <a14:foregroundMark x1="50146" y1="12669" x2="71470" y2="16554"/>
                        <a14:foregroundMark x1="71470" y1="16554" x2="59981" y2="17399"/>
                        <a14:foregroundMark x1="59981" y1="17399" x2="48978" y2="12331"/>
                        <a14:foregroundMark x1="48978" y1="12331" x2="58325" y2="10642"/>
                        <a14:foregroundMark x1="58325" y1="10642" x2="34275" y2="845"/>
                        <a14:foregroundMark x1="34275" y1="845" x2="50049" y2="4392"/>
                        <a14:foregroundMark x1="50049" y1="4392" x2="32911" y2="6588"/>
                        <a14:foregroundMark x1="32911" y1="6588" x2="44693" y2="5912"/>
                        <a14:foregroundMark x1="44693" y1="5912" x2="31353" y2="7601"/>
                        <a14:foregroundMark x1="31353" y1="7601" x2="43233" y2="8784"/>
                        <a14:foregroundMark x1="43233" y1="8784" x2="30477" y2="9122"/>
                        <a14:foregroundMark x1="30477" y1="9122" x2="65239" y2="22466"/>
                        <a14:foregroundMark x1="65239" y1="22466" x2="58325" y2="20270"/>
                        <a14:foregroundMark x1="58325" y1="20270" x2="63486" y2="23142"/>
                        <a14:foregroundMark x1="63486" y1="23142" x2="45570" y2="30068"/>
                        <a14:foregroundMark x1="45570" y1="30068" x2="61636" y2="26520"/>
                        <a14:foregroundMark x1="61636" y1="26520" x2="69523" y2="27872"/>
                        <a14:foregroundMark x1="69523" y1="27872" x2="63681" y2="30236"/>
                        <a14:foregroundMark x1="63681" y1="30236" x2="69718" y2="34459"/>
                        <a14:foregroundMark x1="69718" y1="34459" x2="59688" y2="37162"/>
                        <a14:foregroundMark x1="59688" y1="37162" x2="65725" y2="31926"/>
                        <a14:foregroundMark x1="65725" y1="31926" x2="61538" y2="25845"/>
                        <a14:foregroundMark x1="61538" y1="25845" x2="64849" y2="18074"/>
                        <a14:foregroundMark x1="64849" y1="18074" x2="58520" y2="16385"/>
                        <a14:foregroundMark x1="58520" y1="16385" x2="51412" y2="9966"/>
                        <a14:foregroundMark x1="51412" y1="9966" x2="59786" y2="12669"/>
                        <a14:foregroundMark x1="59786" y1="12669" x2="53457" y2="19595"/>
                        <a14:foregroundMark x1="53457" y1="19595" x2="68744" y2="27703"/>
                        <a14:foregroundMark x1="68744" y1="27703" x2="75073" y2="25000"/>
                        <a14:foregroundMark x1="75073" y1="25000" x2="66894" y2="26351"/>
                        <a14:foregroundMark x1="66894" y1="26351" x2="63973" y2="33784"/>
                        <a14:foregroundMark x1="63973" y1="33784" x2="70691" y2="37669"/>
                        <a14:foregroundMark x1="70691" y1="37669" x2="63486" y2="39696"/>
                        <a14:foregroundMark x1="63486" y1="39696" x2="77605" y2="37838"/>
                        <a14:foregroundMark x1="77605" y1="37838" x2="68647" y2="38007"/>
                        <a14:foregroundMark x1="68647" y1="38007" x2="60175" y2="49493"/>
                        <a14:foregroundMark x1="60175" y1="49493" x2="75463" y2="47635"/>
                        <a14:foregroundMark x1="75463" y1="47635" x2="68354" y2="47973"/>
                        <a14:foregroundMark x1="68354" y1="47973" x2="73320" y2="48649"/>
                        <a14:foregroundMark x1="73320" y1="48649" x2="75949" y2="56588"/>
                        <a14:foregroundMark x1="75949" y1="56588" x2="81986" y2="64696"/>
                        <a14:foregroundMark x1="81986" y1="64696" x2="76241" y2="85642"/>
                        <a14:foregroundMark x1="76241" y1="85642" x2="66991" y2="89696"/>
                        <a14:foregroundMark x1="66991" y1="89696" x2="87147" y2="75845"/>
                        <a14:foregroundMark x1="87147" y1="75845" x2="53457" y2="89189"/>
                        <a14:foregroundMark x1="53457" y1="89189" x2="63973" y2="81588"/>
                        <a14:foregroundMark x1="63973" y1="81588" x2="61149" y2="78885"/>
                        <a14:foregroundMark x1="72055" y1="83953" x2="62415" y2="86318"/>
                        <a14:foregroundMark x1="62415" y1="86318" x2="74294" y2="88682"/>
                        <a14:foregroundMark x1="74294" y1="88682" x2="67381" y2="90709"/>
                        <a14:foregroundMark x1="67381" y1="90709" x2="73126" y2="86655"/>
                        <a14:foregroundMark x1="73126" y1="86655" x2="77897" y2="91554"/>
                        <a14:foregroundMark x1="77897" y1="91554" x2="80721" y2="90034"/>
                        <a14:foregroundMark x1="2142" y1="15034" x2="6913" y2="20270"/>
                        <a14:foregroundMark x1="6913" y1="20270" x2="2240" y2="11824"/>
                        <a14:foregroundMark x1="2240" y1="11824" x2="3213" y2="21284"/>
                        <a14:foregroundMark x1="2629" y1="10135" x2="10613" y2="9122"/>
                        <a14:foregroundMark x1="10613" y1="9122" x2="4479" y2="11149"/>
                        <a14:foregroundMark x1="4479" y1="11149" x2="3311" y2="25000"/>
                        <a14:foregroundMark x1="3311" y1="25000" x2="2726" y2="15034"/>
                        <a14:foregroundMark x1="2726" y1="15034" x2="7692" y2="11993"/>
                        <a14:foregroundMark x1="7692" y1="11993" x2="1168" y2="10811"/>
                        <a14:foregroundMark x1="1168" y1="10811" x2="3019" y2="13514"/>
                        <a14:foregroundMark x1="79455" y1="64189" x2="83836" y2="68581"/>
                        <a14:foregroundMark x1="83836" y1="68581" x2="89484" y2="61318"/>
                        <a14:foregroundMark x1="89484" y1="61318" x2="85881" y2="67399"/>
                        <a14:foregroundMark x1="85881" y1="67399" x2="79649" y2="70101"/>
                        <a14:foregroundMark x1="79649" y1="70101" x2="84713" y2="73649"/>
                        <a14:foregroundMark x1="84713" y1="73649" x2="88218" y2="65372"/>
                        <a14:foregroundMark x1="88218" y1="65372" x2="91821" y2="35980"/>
                        <a14:foregroundMark x1="91821" y1="35980" x2="93574" y2="46791"/>
                        <a14:foregroundMark x1="93574" y1="46791" x2="96203" y2="26689"/>
                        <a14:foregroundMark x1="96203" y1="26689" x2="98539" y2="41554"/>
                        <a14:foregroundMark x1="98539" y1="41554" x2="98150" y2="20777"/>
                        <a14:foregroundMark x1="98150" y1="20777" x2="92697" y2="30068"/>
                        <a14:foregroundMark x1="92697" y1="30068" x2="81889" y2="29392"/>
                        <a14:foregroundMark x1="81889" y1="29392" x2="86855" y2="32095"/>
                        <a14:foregroundMark x1="86855" y1="32095" x2="81597" y2="44088"/>
                        <a14:foregroundMark x1="81597" y1="44088" x2="88802" y2="41385"/>
                        <a14:foregroundMark x1="88802" y1="41385" x2="85297" y2="52027"/>
                        <a14:foregroundMark x1="85297" y1="52027" x2="88997" y2="57939"/>
                        <a14:foregroundMark x1="88997" y1="57939" x2="89679" y2="66723"/>
                        <a14:foregroundMark x1="89679" y1="66723" x2="83350" y2="83277"/>
                        <a14:foregroundMark x1="83350" y1="83277" x2="89679" y2="81250"/>
                        <a14:foregroundMark x1="89679" y1="81250" x2="90263" y2="90034"/>
                        <a14:foregroundMark x1="90263" y1="90034" x2="92989" y2="95946"/>
                        <a14:foregroundMark x1="84907" y1="75507" x2="74684" y2="66047"/>
                        <a14:foregroundMark x1="74684" y1="66047" x2="79357" y2="73986"/>
                        <a14:foregroundMark x1="79357" y1="73986" x2="72931" y2="64189"/>
                        <a14:foregroundMark x1="72931" y1="64189" x2="71373" y2="52872"/>
                        <a14:foregroundMark x1="71373" y1="52872" x2="77702" y2="60642"/>
                        <a14:foregroundMark x1="77702" y1="60642" x2="72833" y2="53716"/>
                        <a14:foregroundMark x1="72833" y1="53716" x2="77994" y2="65541"/>
                        <a14:foregroundMark x1="77994" y1="65541" x2="77507" y2="75000"/>
                        <a14:foregroundMark x1="77507" y1="75000" x2="77410" y2="71115"/>
                        <a14:foregroundMark x1="93671" y1="77196" x2="88608" y2="80574"/>
                        <a14:foregroundMark x1="88608" y1="80574" x2="82863" y2="92905"/>
                        <a14:foregroundMark x1="82863" y1="92905" x2="89484" y2="92061"/>
                        <a14:foregroundMark x1="89484" y1="92061" x2="94547" y2="72128"/>
                        <a14:foregroundMark x1="94547" y1="72128" x2="93379" y2="66723"/>
                        <a14:foregroundMark x1="92210" y1="88345" x2="93866" y2="80068"/>
                        <a14:foregroundMark x1="93866" y1="80068" x2="88997" y2="39020"/>
                        <a14:foregroundMark x1="88997" y1="39020" x2="90555" y2="24662"/>
                        <a14:foregroundMark x1="90555" y1="24662" x2="85686" y2="30068"/>
                        <a14:foregroundMark x1="85686" y1="30068" x2="94158" y2="13514"/>
                        <a14:foregroundMark x1="94158" y1="13514" x2="98637" y2="17736"/>
                        <a14:foregroundMark x1="98637" y1="17736" x2="99903" y2="23986"/>
                        <a14:foregroundMark x1="91626" y1="44595" x2="91334" y2="62669"/>
                        <a14:foregroundMark x1="91334" y1="62669" x2="96105" y2="68243"/>
                        <a14:foregroundMark x1="96105" y1="68243" x2="92989" y2="79899"/>
                        <a14:foregroundMark x1="92989" y1="79899" x2="85784" y2="93919"/>
                        <a14:foregroundMark x1="85784" y1="93919" x2="90360" y2="97297"/>
                        <a14:foregroundMark x1="90360" y1="97297" x2="91042" y2="87669"/>
                        <a14:foregroundMark x1="91042" y1="87669" x2="91237" y2="88514"/>
                        <a14:foregroundMark x1="92210" y1="51182" x2="94255" y2="48480"/>
                        <a14:foregroundMark x1="93963" y1="48818" x2="91139" y2="57095"/>
                        <a14:foregroundMark x1="91139" y1="57095" x2="94839" y2="48480"/>
                        <a14:foregroundMark x1="94839" y1="48480" x2="96008" y2="47466"/>
                        <a14:foregroundMark x1="88413" y1="19932" x2="87050" y2="30236"/>
                        <a14:foregroundMark x1="87050" y1="30236" x2="89679" y2="19426"/>
                        <a14:foregroundMark x1="89679" y1="19426" x2="84129" y2="24324"/>
                        <a14:foregroundMark x1="84129" y1="24324" x2="92113" y2="23311"/>
                        <a14:foregroundMark x1="92113" y1="23311" x2="87439" y2="31588"/>
                        <a14:foregroundMark x1="87439" y1="31588" x2="78481" y2="35980"/>
                        <a14:foregroundMark x1="78481" y1="35980" x2="87342" y2="36993"/>
                        <a14:foregroundMark x1="87342" y1="36993" x2="85784" y2="47297"/>
                        <a14:foregroundMark x1="85784" y1="47297" x2="93184" y2="52196"/>
                        <a14:foregroundMark x1="93184" y1="52196" x2="87342" y2="77703"/>
                        <a14:foregroundMark x1="87342" y1="77703" x2="87731" y2="86993"/>
                        <a14:foregroundMark x1="87731" y1="86993" x2="92502" y2="95439"/>
                        <a14:foregroundMark x1="92502" y1="95439" x2="93671" y2="96622"/>
                        <a14:foregroundMark x1="94547" y1="48311" x2="94937" y2="38176"/>
                        <a14:foregroundMark x1="94937" y1="38176" x2="93671" y2="97804"/>
                        <a14:foregroundMark x1="93671" y1="97804" x2="93866" y2="74155"/>
                        <a14:foregroundMark x1="93866" y1="74155" x2="95034" y2="93919"/>
                        <a14:foregroundMark x1="95424" y1="92736" x2="94937" y2="97804"/>
                        <a14:foregroundMark x1="94450" y1="17736" x2="85784" y2="24324"/>
                        <a14:foregroundMark x1="85784" y1="24324" x2="97079" y2="16047"/>
                        <a14:foregroundMark x1="97079" y1="16047" x2="91821" y2="21284"/>
                        <a14:foregroundMark x1="91821" y1="21284" x2="85394" y2="19088"/>
                        <a14:foregroundMark x1="85394" y1="19088" x2="92600" y2="14020"/>
                        <a14:foregroundMark x1="92600" y1="14020" x2="87050" y2="17568"/>
                        <a14:foregroundMark x1="87050" y1="17568" x2="93476" y2="11318"/>
                        <a14:foregroundMark x1="93476" y1="11318" x2="84226" y2="16554"/>
                        <a14:foregroundMark x1="84226" y1="16554" x2="94255" y2="11318"/>
                        <a14:foregroundMark x1="94255" y1="11318" x2="88608" y2="17905"/>
                        <a14:foregroundMark x1="88608" y1="17905" x2="95131" y2="17399"/>
                        <a14:foregroundMark x1="95131" y1="17399" x2="96884" y2="13682"/>
                        <a14:foregroundMark x1="95716" y1="13514" x2="97955" y2="18074"/>
                        <a14:foregroundMark x1="98539" y1="14189" x2="91821" y2="23311"/>
                        <a14:foregroundMark x1="91821" y1="23311" x2="96495" y2="14865"/>
                        <a14:foregroundMark x1="96495" y1="14865" x2="75365" y2="19088"/>
                        <a14:foregroundMark x1="75365" y1="19088" x2="90944" y2="10811"/>
                        <a14:foregroundMark x1="90944" y1="10811" x2="74391" y2="15034"/>
                        <a14:foregroundMark x1="74391" y1="15034" x2="85686" y2="8615"/>
                        <a14:foregroundMark x1="85686" y1="8615" x2="78968" y2="5912"/>
                        <a14:foregroundMark x1="78968" y1="5912" x2="48296" y2="12331"/>
                        <a14:foregroundMark x1="48296" y1="12331" x2="58423" y2="6250"/>
                        <a14:foregroundMark x1="58423" y1="6250" x2="51120" y2="8784"/>
                        <a14:foregroundMark x1="51120" y1="8784" x2="59007" y2="1689"/>
                        <a14:foregroundMark x1="59007" y1="1689" x2="63778" y2="845"/>
                        <a14:backgroundMark x1="98637" y1="90878" x2="99124" y2="96284"/>
                        <a14:backgroundMark x1="99416" y1="90203" x2="98442" y2="98649"/>
                        <a14:backgroundMark x1="98442" y1="98649" x2="97371" y2="90034"/>
                        <a14:backgroundMark x1="97371" y1="90034" x2="98247" y2="99493"/>
                        <a14:backgroundMark x1="98247" y1="99493" x2="98442" y2="962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68" y="643467"/>
            <a:ext cx="964686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7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5678</TotalTime>
  <Words>5</Words>
  <Application>Microsoft Office PowerPoint</Application>
  <PresentationFormat>Widescreen</PresentationFormat>
  <Paragraphs>2</Paragraphs>
  <Slides>5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Wicked Mouse</vt:lpstr>
      <vt:lpstr>Wide Latin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JULIANA DANTAS LISBOA</dc:creator>
  <cp:lastModifiedBy>dantasjuliana217@hotmail.com</cp:lastModifiedBy>
  <cp:revision>1</cp:revision>
  <dcterms:created xsi:type="dcterms:W3CDTF">2022-08-18T00:54:15Z</dcterms:created>
  <dcterms:modified xsi:type="dcterms:W3CDTF">2022-08-23T20:24:55Z</dcterms:modified>
</cp:coreProperties>
</file>